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8" r:id="rId4"/>
    <p:sldId id="258" r:id="rId5"/>
    <p:sldId id="269" r:id="rId6"/>
    <p:sldId id="291" r:id="rId7"/>
    <p:sldId id="260" r:id="rId8"/>
    <p:sldId id="261" r:id="rId9"/>
    <p:sldId id="262" r:id="rId10"/>
    <p:sldId id="263" r:id="rId11"/>
    <p:sldId id="290" r:id="rId12"/>
    <p:sldId id="265" r:id="rId13"/>
    <p:sldId id="292" r:id="rId14"/>
    <p:sldId id="266" r:id="rId15"/>
    <p:sldId id="270" r:id="rId16"/>
    <p:sldId id="274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713" autoAdjust="0"/>
  </p:normalViewPr>
  <p:slideViewPr>
    <p:cSldViewPr>
      <p:cViewPr>
        <p:scale>
          <a:sx n="69" d="100"/>
          <a:sy n="69" d="100"/>
        </p:scale>
        <p:origin x="-538" y="-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3F08-0FDB-40B9-B2FE-59797F71A5C4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5928-AF07-4F91-9D96-4BEF450A5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3F08-0FDB-40B9-B2FE-59797F71A5C4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5928-AF07-4F91-9D96-4BEF450A5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3F08-0FDB-40B9-B2FE-59797F71A5C4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5928-AF07-4F91-9D96-4BEF450A5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3F08-0FDB-40B9-B2FE-59797F71A5C4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5928-AF07-4F91-9D96-4BEF450A5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3F08-0FDB-40B9-B2FE-59797F71A5C4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5928-AF07-4F91-9D96-4BEF450A5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3F08-0FDB-40B9-B2FE-59797F71A5C4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5928-AF07-4F91-9D96-4BEF450A5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3F08-0FDB-40B9-B2FE-59797F71A5C4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5928-AF07-4F91-9D96-4BEF450A5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3F08-0FDB-40B9-B2FE-59797F71A5C4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5928-AF07-4F91-9D96-4BEF450A5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3F08-0FDB-40B9-B2FE-59797F71A5C4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5928-AF07-4F91-9D96-4BEF450A5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3F08-0FDB-40B9-B2FE-59797F71A5C4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5928-AF07-4F91-9D96-4BEF450A58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63F08-0FDB-40B9-B2FE-59797F71A5C4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0A5928-AF07-4F91-9D96-4BEF450A58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63F08-0FDB-40B9-B2FE-59797F71A5C4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0A5928-AF07-4F91-9D96-4BEF450A58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ерьем\08022012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14422"/>
            <a:ext cx="4096899" cy="5224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929718" cy="1071546"/>
          </a:xfrm>
        </p:spPr>
        <p:txBody>
          <a:bodyPr>
            <a:noAutofit/>
          </a:bodyPr>
          <a:lstStyle/>
          <a:p>
            <a:r>
              <a:rPr lang="ru-RU" sz="6600" dirty="0" err="1" smtClean="0"/>
              <a:t>Фырланта</a:t>
            </a:r>
            <a:r>
              <a:rPr lang="ru-RU" sz="6600" dirty="0" err="1" smtClean="0"/>
              <a:t>нынъ</a:t>
            </a:r>
            <a:r>
              <a:rPr lang="ru-RU" sz="6600" dirty="0" smtClean="0"/>
              <a:t> </a:t>
            </a:r>
            <a:r>
              <a:rPr lang="ru-RU" sz="6600" dirty="0" err="1" smtClean="0"/>
              <a:t>тарихы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643051"/>
            <a:ext cx="47149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Къарасувбазар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шеэри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4-нджи 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миллий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мектепнинъ</a:t>
            </a:r>
            <a:endParaRPr lang="ru-RU" sz="3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8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сыныф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талебеси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</a:t>
            </a:r>
          </a:p>
          <a:p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Мерьем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Зевадинова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894"/>
            <a:ext cx="8472518" cy="6000816"/>
          </a:xfrm>
        </p:spPr>
        <p:txBody>
          <a:bodyPr>
            <a:normAutofit fontScale="9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1926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сенеси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Къырымда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Къышлав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коюнде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Назифе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битам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догъа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</a:t>
            </a:r>
          </a:p>
          <a:p>
            <a:pPr algn="just">
              <a:buNone/>
            </a:pP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1958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сенеси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битам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эвленгенде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Гульсум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бита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анасындан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къалгъан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къыйметли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марама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фырлантаны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энди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онъа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багъышлай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</a:t>
            </a:r>
          </a:p>
          <a:p>
            <a:pPr algn="just">
              <a:buNone/>
            </a:pP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Битамнынъ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энъ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буюк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арзусы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1989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сенеси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ерине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келе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О,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Ватанына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къавуша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шу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мараманы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фырлантаны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Къырымгъа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алып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къайта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Олар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Джанкой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шеэринде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ерлешелер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</a:t>
            </a:r>
          </a:p>
          <a:p>
            <a:pPr algn="just">
              <a:buNone/>
            </a:pP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Къырымгъа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кочип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кельген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сонъ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бу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мараманен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фырлантаны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Назифе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битам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меним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севимли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аначыгъым</a:t>
            </a:r>
            <a:r>
              <a:rPr lang="en-US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-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Дилярагъа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багъышлай</a:t>
            </a:r>
            <a:r>
              <a:rPr lang="en-US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Тамам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шу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йылы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(1998 с.) мен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догъгъаным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"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Бу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шейлерни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битанъ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эр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даим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сандыкънынъ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бир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кошесинде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сакълап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тута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эди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Кимерде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оны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чыкъарып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авалата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бизге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косьтерип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олар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нынъ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тарихыны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икяе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эте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тургъан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эди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" -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деп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хатырлай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меним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анам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357298"/>
            <a:ext cx="3857652" cy="307183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Бу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ресимдеки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эльбезни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1934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сенеси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меним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Назифе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битамнынъ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Зарифе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абасы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озь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элинен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нагъышлап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тойдан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сонъ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саба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«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танышув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»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мерасими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олгъан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вакъыты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Назифе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битама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багъшлай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.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Шу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78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йыллыкъ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эльбез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де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шимди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меним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 smtClean="0">
                <a:latin typeface="Courier New" pitchFamily="49" charset="0"/>
                <a:cs typeface="Courier New" pitchFamily="49" charset="0"/>
              </a:rPr>
              <a:t>анамда</a:t>
            </a:r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E:\Мерьем\08022012057.jpg"/>
          <p:cNvPicPr>
            <a:picLocks noChangeAspect="1" noChangeArrowheads="1"/>
          </p:cNvPicPr>
          <p:nvPr/>
        </p:nvPicPr>
        <p:blipFill>
          <a:blip r:embed="rId2"/>
          <a:srcRect t="7347"/>
          <a:stretch>
            <a:fillRect/>
          </a:stretch>
        </p:blipFill>
        <p:spPr bwMode="auto">
          <a:xfrm>
            <a:off x="285720" y="928670"/>
            <a:ext cx="4510507" cy="5572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686800" cy="414340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buNone/>
            </a:pP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	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Бизим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къорантада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учь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бала бар,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амма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меним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аначыгъым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бу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йыллар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девамында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сакълап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кельген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аиле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дегерликлерини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келеджекте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манъа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багъышламакъ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истей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Чюнки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эр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сефер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къадын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тарафтан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несильден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несильге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кечкен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endParaRPr lang="ru-RU" sz="2800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just">
              <a:buNone/>
            </a:pP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	Мен де,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къысмет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этсе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оны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йыллар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девамында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сакълап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тутмагъа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ве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келеджек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несилимизге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еткизмеге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тырышарым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</a:t>
            </a:r>
          </a:p>
          <a:p>
            <a:pPr algn="just"/>
            <a:endParaRPr lang="ru-RU" sz="2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389120"/>
          </a:xfrm>
        </p:spPr>
        <p:txBody>
          <a:bodyPr vert="horz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buFont typeface="Wingdings 2"/>
              <a:buNone/>
            </a:pP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Къадын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къызларнынъ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чешит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баш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орьтюлери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бар: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марамалар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фырланталар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шербентилер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Олар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чешит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тюрлю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олалар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Эр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бири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озь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байлыгъы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иле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бири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биринден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айырылып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туралар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</a:t>
            </a:r>
          </a:p>
          <a:p>
            <a:pPr algn="just">
              <a:buFont typeface="Wingdings 2"/>
              <a:buNone/>
            </a:pP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Мен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бизим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къорантамызда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айтылгъаны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киби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яздым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Бельки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адлары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башкъаджа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да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айтыладыр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Буны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бизим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алимлер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исбатларлар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</a:t>
            </a:r>
          </a:p>
        </p:txBody>
      </p:sp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4357694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Бу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ресимни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къырымтатар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тили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ве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эдебияты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одасында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чыкъардым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Оджамыз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"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Тама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-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тама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голь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олур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" -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дей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Бизлер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оджамызгъа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тапкъан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шейлерни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кетиремиз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ве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бирликте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музей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тешкиль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эттик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Мектеп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талебелери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келип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бизим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«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кучук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музейни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"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меракънен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сейир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этелер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357694"/>
            <a:ext cx="914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ru-RU" sz="2800" b="1" i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pic>
        <p:nvPicPr>
          <p:cNvPr id="4" name="Содержимое 3" descr="4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928670"/>
            <a:ext cx="5786478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Фотографии с презинтацыи\SAM_3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90" t="-1587" b="12698"/>
          <a:stretch>
            <a:fillRect/>
          </a:stretch>
        </p:blipFill>
        <p:spPr bwMode="auto">
          <a:xfrm>
            <a:off x="1214414" y="1000108"/>
            <a:ext cx="6643734" cy="44825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5643578"/>
            <a:ext cx="842968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1 </a:t>
            </a:r>
            <a:r>
              <a:rPr lang="ru-RU" sz="28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сыныф</a:t>
            </a:r>
            <a:r>
              <a:rPr lang="ru-RU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талебелери</a:t>
            </a:r>
            <a:r>
              <a:rPr lang="ru-RU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/>
            <a:r>
              <a:rPr lang="ru-RU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28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музейимизнинъ</a:t>
            </a:r>
            <a:r>
              <a:rPr lang="ru-RU" sz="28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b="1" spc="50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мусафирлери</a:t>
            </a:r>
            <a:endParaRPr lang="ru-RU" sz="28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Ученик.user09\Desktop\SAM_3192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698"/>
          <a:stretch>
            <a:fillRect/>
          </a:stretch>
        </p:blipFill>
        <p:spPr bwMode="auto">
          <a:xfrm>
            <a:off x="714348" y="857232"/>
            <a:ext cx="4214842" cy="56963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57818" y="1928802"/>
            <a:ext cx="342902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Башлангъыч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endParaRPr lang="ru-RU" sz="28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сыныф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/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талебелерине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эр шей </a:t>
            </a:r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меракълы</a:t>
            </a:r>
            <a:endParaRPr lang="ru-RU" sz="28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Фотографии с презинтацыи\SAM_3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98" r="5494" b="12088"/>
          <a:stretch>
            <a:fillRect/>
          </a:stretch>
        </p:blipFill>
        <p:spPr bwMode="auto">
          <a:xfrm>
            <a:off x="1285852" y="928670"/>
            <a:ext cx="6643734" cy="4745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5715016"/>
            <a:ext cx="85642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Талебелерни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“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Аиле </a:t>
            </a:r>
            <a:r>
              <a:rPr lang="ru-RU" sz="2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дегерликлери</a:t>
            </a:r>
            <a:r>
              <a:rPr lang="en-US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”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конкурсында</a:t>
            </a:r>
            <a:r>
              <a:rPr lang="en-US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sz="2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гъалиплернинъ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2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ишлеринен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таныш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этем</a:t>
            </a:r>
            <a:endParaRPr lang="ru-RU" sz="2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тографии с презинтацыи\SAM_3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500"/>
          <a:stretch>
            <a:fillRect/>
          </a:stretch>
        </p:blipFill>
        <p:spPr bwMode="auto">
          <a:xfrm>
            <a:off x="928662" y="857232"/>
            <a:ext cx="7572428" cy="4969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6027003"/>
            <a:ext cx="88582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8 </a:t>
            </a:r>
            <a:r>
              <a:rPr lang="ru-RU" sz="2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сыныф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талебеси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Джанджакова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sz="2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Себия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экскурсия </a:t>
            </a:r>
            <a:r>
              <a:rPr lang="ru-RU" sz="2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кечире</a:t>
            </a:r>
            <a:endParaRPr lang="ru-RU" sz="24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тографии с презинтацыи\SAM_3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2057"/>
          <a:stretch>
            <a:fillRect/>
          </a:stretch>
        </p:blipFill>
        <p:spPr bwMode="auto">
          <a:xfrm>
            <a:off x="714348" y="928670"/>
            <a:ext cx="7798264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6143644"/>
            <a:ext cx="81541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Балалар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нагъыш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сырларыны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огренелер</a:t>
            </a:r>
            <a:endParaRPr lang="ru-RU" sz="28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5" descr="SAM_32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071810"/>
            <a:ext cx="6572296" cy="3476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428628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buNone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	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Мен,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Зевадинова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Мерьем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Ватанымыз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Къырымнынъ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къадимий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шеэрлеринден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бири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сайылгъан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Къарасувбазарда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1998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сенеси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13сентябрь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куню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дюньягъа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кельдим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Къорантамыз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беш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адамдан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ибарет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: бабам -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Айидин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, 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анам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Диляра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агъамлар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Эдем,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Ремзи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эм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де мен.</a:t>
            </a:r>
            <a:endParaRPr lang="en-US" sz="2400" b="1" i="1" spc="5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Ученик.user09\Desktop\SAM_31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937" r="7814" b="7381"/>
          <a:stretch>
            <a:fillRect/>
          </a:stretch>
        </p:blipFill>
        <p:spPr bwMode="auto">
          <a:xfrm>
            <a:off x="500034" y="857232"/>
            <a:ext cx="4071966" cy="5716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3438" y="1357298"/>
            <a:ext cx="42862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Азим</a:t>
            </a:r>
            <a:r>
              <a:rPr lang="ru-RU" sz="32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ве</a:t>
            </a:r>
            <a:r>
              <a:rPr lang="ru-RU" sz="32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Февзи</a:t>
            </a:r>
            <a:r>
              <a:rPr lang="ru-RU" sz="32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нагъышлангъан</a:t>
            </a:r>
            <a:r>
              <a:rPr lang="ru-RU" sz="32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ястычыкълар</a:t>
            </a:r>
            <a:r>
              <a:rPr lang="ru-RU" sz="32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топламагъа</a:t>
            </a:r>
            <a:r>
              <a:rPr lang="ru-RU" sz="32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/>
            <a:r>
              <a:rPr lang="ru-RU" sz="32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арзу</a:t>
            </a:r>
            <a:r>
              <a:rPr lang="ru-RU" sz="32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этелер</a:t>
            </a:r>
            <a:endParaRPr lang="ru-RU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Мерьем\080220120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643866" cy="5170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928794" y="6143644"/>
            <a:ext cx="512512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urier New" pitchFamily="49" charset="0"/>
                <a:cs typeface="Courier New" pitchFamily="49" charset="0"/>
              </a:rPr>
              <a:t>Насыл</a:t>
            </a:r>
            <a:r>
              <a:rPr lang="ru-RU" sz="28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urier New" pitchFamily="49" charset="0"/>
                <a:cs typeface="Courier New" pitchFamily="49" charset="0"/>
              </a:rPr>
              <a:t>гузель</a:t>
            </a:r>
            <a:r>
              <a:rPr lang="ru-RU" sz="28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urier New" pitchFamily="49" charset="0"/>
                <a:cs typeface="Courier New" pitchFamily="49" charset="0"/>
              </a:rPr>
              <a:t>нагъышлар</a:t>
            </a:r>
            <a:r>
              <a:rPr lang="ru-RU" sz="28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urier New" pitchFamily="49" charset="0"/>
                <a:cs typeface="Courier New" pitchFamily="49" charset="0"/>
              </a:rPr>
              <a:t>!</a:t>
            </a:r>
            <a:endParaRPr lang="ru-RU" sz="28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Мерьем\080220120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143800" cy="5188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7290" y="6334780"/>
            <a:ext cx="66287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Бойле </a:t>
            </a:r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ишлер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япмагъа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арзу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этем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.</a:t>
            </a:r>
            <a:endParaRPr lang="ru-RU" sz="2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Мерьем\0802201203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857232"/>
            <a:ext cx="7000924" cy="48860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85786" y="6000768"/>
            <a:ext cx="77153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Бу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нагъышнынъ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даа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бир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тюрлюси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.</a:t>
            </a:r>
            <a:endParaRPr lang="ru-RU" sz="28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Мерьем\080220120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4339859" cy="5786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929190" y="1857364"/>
            <a:ext cx="385765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Бу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Назифе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битамнынъ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гуль-гуллю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марамасы</a:t>
            </a:r>
            <a:r>
              <a:rPr lang="ru-RU" sz="28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.</a:t>
            </a:r>
            <a:endParaRPr lang="ru-RU" sz="28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Мерьем\080220120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81045"/>
            <a:ext cx="4161264" cy="5548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929190" y="1500174"/>
            <a:ext cx="392909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Мен </a:t>
            </a:r>
            <a:r>
              <a:rPr lang="ru-RU" sz="28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озь</a:t>
            </a:r>
            <a:r>
              <a:rPr lang="ru-RU" sz="28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халкъымнынъ</a:t>
            </a:r>
            <a:r>
              <a:rPr lang="ru-RU" sz="28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  <a:p>
            <a:pPr algn="ctr"/>
            <a:r>
              <a:rPr lang="ru-RU" sz="28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санаатынен</a:t>
            </a:r>
            <a:r>
              <a:rPr lang="ru-RU" sz="28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гъурурланам</a:t>
            </a:r>
            <a:r>
              <a:rPr lang="ru-RU" sz="28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ourier New" pitchFamily="49" charset="0"/>
                <a:cs typeface="Courier New" pitchFamily="49" charset="0"/>
              </a:rPr>
              <a:t>!!!</a:t>
            </a:r>
            <a:endParaRPr lang="ru-RU" sz="28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Мерьем\080220120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4304139" cy="5738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072066" y="1928802"/>
            <a:ext cx="38576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urier New" pitchFamily="49" charset="0"/>
                <a:cs typeface="Courier New" pitchFamily="49" charset="0"/>
              </a:rPr>
              <a:t>Насыл</a:t>
            </a:r>
            <a:r>
              <a:rPr lang="ru-RU" sz="32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3200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urier New" pitchFamily="49" charset="0"/>
                <a:cs typeface="Courier New" pitchFamily="49" charset="0"/>
              </a:rPr>
              <a:t>дюльбер</a:t>
            </a:r>
            <a:r>
              <a:rPr lang="ru-RU" sz="3200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/>
                <a:latin typeface="Courier New" pitchFamily="49" charset="0"/>
                <a:cs typeface="Courier New" pitchFamily="49" charset="0"/>
              </a:rPr>
              <a:t>  фес!</a:t>
            </a:r>
            <a:endParaRPr lang="ru-RU" sz="32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Мерьем\080220120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984" r="2804"/>
          <a:stretch>
            <a:fillRect/>
          </a:stretch>
        </p:blipFill>
        <p:spPr bwMode="auto">
          <a:xfrm>
            <a:off x="714348" y="857232"/>
            <a:ext cx="7715304" cy="5656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Мерьем\080220120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28670"/>
            <a:ext cx="6572296" cy="4929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597" y="5929330"/>
            <a:ext cx="85725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Анам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оджамыз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ве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мен </a:t>
            </a:r>
            <a:endParaRPr lang="ru-RU" sz="240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бирликте</a:t>
            </a:r>
            <a:r>
              <a:rPr lang="ru-RU" sz="24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азырланамыз</a:t>
            </a:r>
            <a:endParaRPr lang="ru-RU" sz="2400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60007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Къарасувбазар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шеэрининъ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4-джи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миллий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мектебининъ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секизинджи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сыныфында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окъуйым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Балалыкътан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ана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тилимизде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къонушамыз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Ана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тилимизни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пек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севем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ве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онен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гъурурланам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Ана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тили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оджамыз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Абдувелиева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Асие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Зевриевна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даима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мени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макътай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Ана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тили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ве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эдебияты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одамызда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кучук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музей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тешкиль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эттик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Оджамыз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онда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олгъан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шейлер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акъкъында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чокъ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меракълы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икяе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эте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</a:t>
            </a:r>
            <a:endParaRPr lang="ru-RU" i="1" dirty="0"/>
          </a:p>
        </p:txBody>
      </p:sp>
      <p:pic>
        <p:nvPicPr>
          <p:cNvPr id="4" name="Picture 2" descr="E:\DCIM\110PHOTO\SAM_3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562701"/>
            <a:ext cx="5548319" cy="3130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-142908" y="5715016"/>
            <a:ext cx="35719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Бу</a:t>
            </a:r>
            <a:r>
              <a:rPr lang="ru-RU" sz="20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меним</a:t>
            </a:r>
            <a:r>
              <a:rPr lang="ru-RU" sz="20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ru-RU" sz="2000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0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севимли</a:t>
            </a:r>
            <a:r>
              <a:rPr lang="ru-RU" sz="20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мектебим</a:t>
            </a:r>
            <a:endParaRPr lang="ru-RU" sz="2000" i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143932" cy="235745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Эр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бир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къорантанынъ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несильден</a:t>
            </a:r>
            <a:r>
              <a:rPr lang="en-US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-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несильге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кечип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кельген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дегерли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ве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олар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ичюн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пек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къыйметли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олгъан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шейлери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бар</a:t>
            </a:r>
            <a:r>
              <a:rPr lang="en-US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Бизим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къорантамызда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да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бойле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кечмишни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тарихны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хатырлаткъан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анама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мирас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къалгъан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шейлер</a:t>
            </a:r>
            <a:r>
              <a:rPr lang="ru-RU" sz="28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бар.</a:t>
            </a:r>
            <a:endParaRPr lang="ru-RU" sz="2800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>
              <a:buNone/>
            </a:pP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endParaRPr lang="en-US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C:\Documents and Settings\Admin\Рабочий стол\Безымя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4429156" cy="2912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Admin\Рабочий стол\Безымянный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429000"/>
            <a:ext cx="3957759" cy="30003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443914" cy="57531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Бу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тахминен</a:t>
            </a:r>
            <a:r>
              <a:rPr lang="en-US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11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2</a:t>
            </a:r>
            <a:r>
              <a:rPr lang="en-US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йыл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эвель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кумюш</a:t>
            </a:r>
            <a:r>
              <a:rPr lang="en-US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алтын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йиплеринен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нагъышлангъан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гуль</a:t>
            </a:r>
            <a:r>
              <a:rPr lang="en-US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-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гуллю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марама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ве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фырланта</a:t>
            </a:r>
            <a:r>
              <a:rPr lang="en-US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8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2</a:t>
            </a:r>
            <a:r>
              <a:rPr lang="en-US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йыл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эвель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нагъышлангъан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эльбез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</a:t>
            </a:r>
            <a:r>
              <a:rPr lang="en-US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Та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сюргюнлик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йыллары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Назифе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битам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нагъышлагъан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эльбезлер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явлукълар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ястычыкълар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да бар.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Энъ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къыйметли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шейлерден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бири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-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бу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къадимий,152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йыллыкъ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къуран</a:t>
            </a:r>
            <a:r>
              <a:rPr lang="ru-RU" sz="2400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</a:t>
            </a:r>
            <a:endParaRPr lang="ru-RU" i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pic>
        <p:nvPicPr>
          <p:cNvPr id="2051" name="Picture 3" descr="C:\Documents and Settings\Admin\Рабочий стол\Фото1113.jpg"/>
          <p:cNvPicPr>
            <a:picLocks noChangeAspect="1" noChangeArrowheads="1"/>
          </p:cNvPicPr>
          <p:nvPr/>
        </p:nvPicPr>
        <p:blipFill>
          <a:blip r:embed="rId2"/>
          <a:srcRect l="3960" t="2107" r="7921" b="5162"/>
          <a:stretch>
            <a:fillRect/>
          </a:stretch>
        </p:blipFill>
        <p:spPr bwMode="auto">
          <a:xfrm>
            <a:off x="1285852" y="3286124"/>
            <a:ext cx="6500858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ерьем\080220120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85794"/>
            <a:ext cx="6429419" cy="48220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5857892"/>
            <a:ext cx="73741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Анамнынъ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бу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шейлер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акъкъында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меракълы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endParaRPr lang="ru-RU" sz="24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и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кяелерини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саатлернен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динълемеге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ourier New" pitchFamily="49" charset="0"/>
                <a:cs typeface="Courier New" pitchFamily="49" charset="0"/>
              </a:rPr>
              <a:t>азырым</a:t>
            </a:r>
            <a:endParaRPr lang="ru-RU" sz="2400" b="1" i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643998" cy="582455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Къадимий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Къарасувбазарнынъ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Къамышлы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коюнде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Айше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битам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яшагъан</a:t>
            </a:r>
            <a:r>
              <a:rPr lang="en-US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О,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нагъышламагъа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пек севе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ве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уста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нагъышлачылардан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бири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олгъан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Мына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бу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мараманы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Айше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битам </a:t>
            </a:r>
            <a:r>
              <a:rPr lang="ru-RU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нагъышлагъан</a:t>
            </a:r>
            <a:r>
              <a:rPr lang="ru-RU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</a:t>
            </a:r>
            <a:endParaRPr lang="ru-RU" b="1" i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2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538" y="2714620"/>
            <a:ext cx="6786610" cy="37376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60"/>
            <a:ext cx="8501122" cy="571504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en-US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1900 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сене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Къарасувбазарнынъ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Къамышлы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коюнде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Айше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4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битанынъ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къызы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Гульсум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Эннанова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догъа</a:t>
            </a:r>
            <a:r>
              <a:rPr lang="en-US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Онынъ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анасы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Айше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бита пек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эрте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оле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ве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аб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асынен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экиси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къалалар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</a:t>
            </a:r>
          </a:p>
          <a:p>
            <a:pPr algn="just">
              <a:buNone/>
            </a:pPr>
            <a:endParaRPr lang="ru-RU" sz="28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just">
              <a:buNone/>
            </a:pP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  1916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сенеси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Гульсум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бита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къомшу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Къышлав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коюне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акъайгъа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чыкъа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Онынъ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буюк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абасы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"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Анамдан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санъа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тюс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олсун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"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деп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анасы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нагъышлагъан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мараманы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багъышлай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Гульсум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бита оны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козь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бебеги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киби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sz="2800" b="1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сакълай</a:t>
            </a:r>
            <a:r>
              <a:rPr lang="ru-RU" sz="28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</a:p>
          <a:p>
            <a:pPr algn="just">
              <a:buNone/>
            </a:pPr>
            <a:endParaRPr lang="ru-RU" sz="2800" b="1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8358246" cy="571504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Дженктен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эвель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акъайы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хасталанып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оле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</a:p>
          <a:p>
            <a:pPr algn="just">
              <a:buNone/>
            </a:pP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1944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сенеси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18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майыс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куню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бутюн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къырымтатар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халкъынен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берабер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сюргюнликке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огърай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Учь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баланен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къалып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бутюн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сюргюнлик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къыйынлакъларыны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кечире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Къорантасынен</a:t>
            </a:r>
            <a:r>
              <a:rPr lang="ru-RU" i="1" spc="-15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Уралгъа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тюше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Балаларынынъ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джаныны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къуртармакъ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ичюн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Урал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дагъларында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агъыр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ишлерде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йыллар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девамында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чалыша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ве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1956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сенеси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Озьбекистаннынъ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Алмалыкъ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шеэрине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балаларынен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тувгъанларынынъ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янына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кочип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келелер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</a:t>
            </a:r>
          </a:p>
          <a:p>
            <a:pPr algn="just">
              <a:buNone/>
            </a:pPr>
            <a:endParaRPr lang="ru-RU" i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  <a:p>
            <a:pPr algn="just">
              <a:buNone/>
            </a:pP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 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Анасындан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мирас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къалгъан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фырлантаны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йыллар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девамында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сакълап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тута.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Гульсум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битагъа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тувгъанлар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арасында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31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йыл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яшамагъа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къысмет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эте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, 1987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сенеси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Озьбекистаннынъ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Алмалыкъ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шеэринде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рахметли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 </a:t>
            </a:r>
            <a:r>
              <a:rPr lang="ru-RU" i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ола</a:t>
            </a:r>
            <a:r>
              <a:rPr lang="ru-RU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. 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666</Words>
  <Application>Microsoft Office PowerPoint</Application>
  <PresentationFormat>Экран (4:3)</PresentationFormat>
  <Paragraphs>56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Фырлантанынъ тарихы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Мараманынъ тарихы</dc:title>
  <dc:creator>Ученик</dc:creator>
  <cp:lastModifiedBy>Admin</cp:lastModifiedBy>
  <cp:revision>44</cp:revision>
  <dcterms:created xsi:type="dcterms:W3CDTF">2012-02-24T07:04:06Z</dcterms:created>
  <dcterms:modified xsi:type="dcterms:W3CDTF">2012-02-26T17:21:11Z</dcterms:modified>
</cp:coreProperties>
</file>